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9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7DC98-0B7F-70A7-A4C4-E9AD3B2A4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74AAE0-7648-D1FA-AEA8-445E9F164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47704-B314-BE57-B6E3-E2F021B83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A1C-2B4C-450E-AE00-F4C5D612254C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BE364-EBD5-FA27-520E-7212E65EA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B0434-1E41-6E62-EDB4-4249B716B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DBD5-8141-4AC3-9E54-5574DBCD60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86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59C23-174C-A851-E765-BE7B452C8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3FE2F-62D3-F086-5658-9D5AD6C20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24ECB-73EA-70AA-C041-C28B38B2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A1C-2B4C-450E-AE00-F4C5D612254C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B4A3E-C496-E40B-27A9-07DB10E2A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F72A6-1721-6B26-D0A8-D3FF60F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DBD5-8141-4AC3-9E54-5574DBCD60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703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E7E24-EDD4-B03D-3463-68FC193E1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1C50D1-9FE5-71D6-D0A9-C4171EEB3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E0945F-2370-D1CB-5076-BE4E730AC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A1C-2B4C-450E-AE00-F4C5D612254C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7F86A-DBA5-D636-34B1-D51A6C84E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E4E8D-5714-DEBD-E73C-E8490FB81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DBD5-8141-4AC3-9E54-5574DBCD60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239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5C5AE-A5C1-C79B-C05C-4B3FC0F54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F39B3-2A8C-1B82-2439-BE26281551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0C8DE8-947A-BF07-E843-D4F3439BF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9442B8-86C8-6C51-6DDF-77FB29070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A1C-2B4C-450E-AE00-F4C5D612254C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E4D62-BA64-F3EF-E80A-70A4759B9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97441-3365-791C-6721-090C1F04F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DBD5-8141-4AC3-9E54-5574DBCD60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533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74947-11EA-59B7-48D5-D6EA093DB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DA5458-BAEB-92C4-6800-32CF45A7C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DEA7E0-9A3F-AF4E-4674-A9DB17DF6B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52037B-D00F-5D36-3CEE-C441586EF3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B7F8CA-AB0B-5084-59E6-D2F27499C0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99004C-5690-DD36-1FA0-2BF9EC107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A1C-2B4C-450E-AE00-F4C5D612254C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532D56-99AA-5C7A-9160-DBBC805A8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C46C1C-1259-FFE0-9F05-46458DEF1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DBD5-8141-4AC3-9E54-5574DBCD60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634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64C13-14D5-A036-D265-922AD0DE1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E41A97-6B78-117E-1022-C2357A457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A1C-2B4C-450E-AE00-F4C5D612254C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F10441-BE36-9F4B-F49A-0F8A2725E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AD4FB1-56E0-C562-0BEA-A0CE41F2F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DBD5-8141-4AC3-9E54-5574DBCD60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5746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838BE7-B7A9-5F97-404A-739E36CDF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A1C-2B4C-450E-AE00-F4C5D612254C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DA7CE7-457B-2375-2689-277345E28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B0EA41-4C51-623A-5776-E9D998454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DBD5-8141-4AC3-9E54-5574DBCD60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82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CBDC1-D440-DAAD-C955-A82A2B695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CCC3D-DE59-D83C-8480-6D355CAC5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F7932-1AEE-1661-8935-BCB6B585E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B45749-7580-88A8-7F76-9606E6821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A1C-2B4C-450E-AE00-F4C5D612254C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93D6A9-A1C3-1EDD-9100-AF13715B4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F5ED-F863-448A-89B0-BE017D34B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DBD5-8141-4AC3-9E54-5574DBCD60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710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9ADF2-525B-1A72-2D23-FFDBB440A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4F8A00-D9BE-0D43-B898-A702B13F5A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8721B-3958-C3FE-F4FD-E84E6355CC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62F8-D116-229C-F1F0-88712F0ED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A1C-2B4C-450E-AE00-F4C5D612254C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61646-7A9E-950A-FD31-DF051DE7F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40A96-BCA9-3775-F59A-11E465585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DBD5-8141-4AC3-9E54-5574DBCD60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295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BB484-1B4D-94D7-CF89-D8C6E6A78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2AE32-9F22-7F68-83A8-B3AA87CA3E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BCBA5F-4E81-C2EC-ADF3-A3E4FB6E2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A1C-2B4C-450E-AE00-F4C5D612254C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19D18-5132-E529-BFD1-10088F929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101AB-45EB-5494-175C-DCE9E848D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DBD5-8141-4AC3-9E54-5574DBCD60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193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A78148-D706-86E1-4B31-9BA20A3F7F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3C9626-6992-18A1-9327-92A1605FC8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DA726D-D98D-A111-8BB6-E9CD12F53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DA1C-2B4C-450E-AE00-F4C5D612254C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70C69-A72D-281E-A571-0838849DC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FB97F-CF21-234F-541E-E0F3A60C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DBD5-8141-4AC3-9E54-5574DBCD60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538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EF308D-B158-5443-36C2-B18CD37E7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9EB29-15AD-CF78-34F7-536910B52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34E95-4CBE-F1F1-5935-C15D6A8EEA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8BDA1C-2B4C-450E-AE00-F4C5D612254C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7B4FF-93C0-3268-299E-6358283B3C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331A4-C7C6-26B8-507A-1C52E0A33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FADBD5-8141-4AC3-9E54-5574DBCD60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34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0C8B7-41E8-C1F3-444B-FAC7ADD6E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144855"/>
            <a:ext cx="5494142" cy="1013989"/>
          </a:xfrm>
          <a:gradFill flip="none" rotWithShape="1">
            <a:gsLst>
              <a:gs pos="0">
                <a:srgbClr val="FFFF99">
                  <a:shade val="30000"/>
                  <a:satMod val="115000"/>
                </a:srgbClr>
              </a:gs>
              <a:gs pos="50000">
                <a:srgbClr val="FFFF99">
                  <a:shade val="67500"/>
                  <a:satMod val="115000"/>
                </a:srgbClr>
              </a:gs>
              <a:gs pos="100000">
                <a:srgbClr val="FFFF99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txBody>
          <a:bodyPr anchor="ctr">
            <a:normAutofit/>
          </a:bodyPr>
          <a:lstStyle/>
          <a:p>
            <a:pPr algn="ctr"/>
            <a:r>
              <a:rPr lang="en-GB" sz="2800" dirty="0"/>
              <a:t>Extended Project Qualification (EPQ)</a:t>
            </a:r>
            <a:br>
              <a:rPr lang="en-GB" sz="2800" dirty="0"/>
            </a:br>
            <a:r>
              <a:rPr lang="en-GB" sz="2800" dirty="0"/>
              <a:t>Summer Preparatory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3CFC1-96A4-B061-99B7-657E1C53C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458" y="1285592"/>
            <a:ext cx="6646607" cy="5427553"/>
          </a:xfr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GB" sz="2000" i="1" dirty="0"/>
              <a:t>Please write/type your answers to the following questions and bring with you to hand in during your first EPQ lesson.</a:t>
            </a:r>
          </a:p>
          <a:p>
            <a:pPr marL="0" indent="0">
              <a:buNone/>
            </a:pPr>
            <a:endParaRPr lang="en-GB" sz="2000" dirty="0"/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Which A-level subjects are you intending to study?</a:t>
            </a:r>
          </a:p>
          <a:p>
            <a:pPr marL="0" indent="0">
              <a:buNone/>
            </a:pPr>
            <a:endParaRPr lang="en-GB" sz="2000" dirty="0"/>
          </a:p>
          <a:p>
            <a:pPr marL="457200" indent="-457200">
              <a:buFont typeface="+mj-lt"/>
              <a:buAutoNum type="arabicPeriod" startAt="2"/>
            </a:pPr>
            <a:r>
              <a:rPr lang="en-GB" sz="2000" dirty="0"/>
              <a:t>What topic(s) would you like to explore in your EPQ?</a:t>
            </a:r>
          </a:p>
          <a:p>
            <a:pPr marL="0" indent="0">
              <a:buNone/>
            </a:pPr>
            <a:endParaRPr lang="en-GB" sz="2000" dirty="0"/>
          </a:p>
          <a:p>
            <a:pPr marL="457200" indent="-457200">
              <a:buFont typeface="+mj-lt"/>
              <a:buAutoNum type="arabicPeriod" startAt="3"/>
            </a:pPr>
            <a:r>
              <a:rPr lang="en-GB" sz="2000" dirty="0"/>
              <a:t>Why have you chosen this topic(s)?</a:t>
            </a:r>
          </a:p>
          <a:p>
            <a:pPr marL="0" indent="0">
              <a:buNone/>
            </a:pPr>
            <a:endParaRPr lang="en-GB" sz="2000" dirty="0"/>
          </a:p>
          <a:p>
            <a:pPr marL="457200" indent="-457200">
              <a:buFont typeface="+mj-lt"/>
              <a:buAutoNum type="arabicPeriod" startAt="4"/>
            </a:pPr>
            <a:r>
              <a:rPr lang="en-GB" sz="2000" dirty="0"/>
              <a:t>Find THREE research sources you might use for your chosen topic(s) and list them.</a:t>
            </a:r>
          </a:p>
          <a:p>
            <a:pPr marL="457200" indent="-457200">
              <a:buFont typeface="+mj-lt"/>
              <a:buAutoNum type="arabicPeriod" startAt="4"/>
            </a:pPr>
            <a:endParaRPr lang="en-GB" sz="2000" dirty="0"/>
          </a:p>
          <a:p>
            <a:pPr marL="457200" indent="-457200">
              <a:buFont typeface="+mj-lt"/>
              <a:buAutoNum type="arabicPeriod" startAt="4"/>
            </a:pPr>
            <a:r>
              <a:rPr lang="en-GB" sz="2000" dirty="0"/>
              <a:t>From your chosen three research sources, give ONE piece of information you have found out from each source about your topic(s).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5" name="Picture 4" descr="Abstract blurred public library with bookshelves">
            <a:extLst>
              <a:ext uri="{FF2B5EF4-FFF2-40B4-BE49-F238E27FC236}">
                <a16:creationId xmlns:a16="http://schemas.microsoft.com/office/drawing/2014/main" id="{EB64881B-0348-19DD-A2F0-7ADE0A7146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30" r="31469" b="-2"/>
          <a:stretch/>
        </p:blipFill>
        <p:spPr>
          <a:xfrm>
            <a:off x="7256206" y="1"/>
            <a:ext cx="49426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628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108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Extended Project Qualification (EPQ) Summer Preparatory Work</vt:lpstr>
    </vt:vector>
  </TitlesOfParts>
  <Company>The Cotswold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Summer Preparatory Work</dc:title>
  <dc:creator>Ms A Rodrigues</dc:creator>
  <cp:lastModifiedBy>Miss R Moser</cp:lastModifiedBy>
  <cp:revision>5</cp:revision>
  <dcterms:created xsi:type="dcterms:W3CDTF">2024-06-27T15:01:44Z</dcterms:created>
  <dcterms:modified xsi:type="dcterms:W3CDTF">2025-06-26T11:23:54Z</dcterms:modified>
</cp:coreProperties>
</file>